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41" r:id="rId7"/>
    <p:sldMasterId id="2147483854" r:id="rId8"/>
    <p:sldMasterId id="2147483867" r:id="rId9"/>
    <p:sldMasterId id="2147483879" r:id="rId10"/>
  </p:sldMasterIdLst>
  <p:notesMasterIdLst>
    <p:notesMasterId r:id="rId32"/>
  </p:notesMasterIdLst>
  <p:sldIdLst>
    <p:sldId id="360" r:id="rId11"/>
    <p:sldId id="347" r:id="rId12"/>
    <p:sldId id="326" r:id="rId13"/>
    <p:sldId id="348" r:id="rId14"/>
    <p:sldId id="349" r:id="rId15"/>
    <p:sldId id="350" r:id="rId16"/>
    <p:sldId id="351" r:id="rId17"/>
    <p:sldId id="352" r:id="rId18"/>
    <p:sldId id="353" r:id="rId19"/>
    <p:sldId id="355" r:id="rId20"/>
    <p:sldId id="354" r:id="rId21"/>
    <p:sldId id="328" r:id="rId22"/>
    <p:sldId id="332" r:id="rId23"/>
    <p:sldId id="356" r:id="rId24"/>
    <p:sldId id="357" r:id="rId25"/>
    <p:sldId id="343" r:id="rId26"/>
    <p:sldId id="335" r:id="rId27"/>
    <p:sldId id="341" r:id="rId28"/>
    <p:sldId id="358" r:id="rId29"/>
    <p:sldId id="359" r:id="rId30"/>
    <p:sldId id="34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1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Bam</a:t>
            </a:r>
            <a:r>
              <a:rPr lang="en-US" baseline="0"/>
              <a:t> các mảnh ghép ra hình ,bấm nút quay về kích chuột 1 lần nữa vào mảnh ghép ra hình bên trong.</a:t>
            </a:r>
            <a:r>
              <a:rPr lang="en-US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.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cb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5955804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49827414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175710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3541733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1707574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2242837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4903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7620589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79813566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333831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1868439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303538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5824"/>
      </p:ext>
    </p:extLst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2981"/>
      </p:ext>
    </p:extLst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6123"/>
      </p:ext>
    </p:extLst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012"/>
      </p:ext>
    </p:extLst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4114"/>
      </p:ext>
    </p:extLst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7417"/>
      </p:ext>
    </p:extLst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60236"/>
      </p:ext>
    </p:extLst>
  </p:cSld>
  <p:clrMapOvr>
    <a:masterClrMapping/>
  </p:clrMapOvr>
  <p:transition spd="slow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5564"/>
      </p:ext>
    </p:extLst>
  </p:cSld>
  <p:clrMapOvr>
    <a:masterClrMapping/>
  </p:clrMapOvr>
  <p:transition spd="slow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9061"/>
      </p:ext>
    </p:extLst>
  </p:cSld>
  <p:clrMapOvr>
    <a:masterClrMapping/>
  </p:clrMapOvr>
  <p:transition spd="slow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7892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28683"/>
      </p:ext>
    </p:extLst>
  </p:cSld>
  <p:clrMapOvr>
    <a:masterClrMapping/>
  </p:clrMapOvr>
  <p:transition spd="slow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74781"/>
      </p:ext>
    </p:extLst>
  </p:cSld>
  <p:clrMapOvr>
    <a:masterClrMapping/>
  </p:clrMapOvr>
  <p:transition spd="slow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88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412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8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3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03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7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14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7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974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42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41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32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9.xml"/><Relationship Id="rId18" Type="http://schemas.openxmlformats.org/officeDocument/2006/relationships/slide" Target="slide12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53.xml"/><Relationship Id="rId21" Type="http://schemas.openxmlformats.org/officeDocument/2006/relationships/slide" Target="slide6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6.png"/><Relationship Id="rId25" Type="http://schemas.openxmlformats.org/officeDocument/2006/relationships/image" Target="../media/image31.png"/><Relationship Id="rId33" Type="http://schemas.openxmlformats.org/officeDocument/2006/relationships/image" Target="../media/image37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28.png"/><Relationship Id="rId29" Type="http://schemas.openxmlformats.org/officeDocument/2006/relationships/slide" Target="slide10.xml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slide" Target="slide7.xml"/><Relationship Id="rId32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28" Type="http://schemas.openxmlformats.org/officeDocument/2006/relationships/image" Target="../media/image34.png"/><Relationship Id="rId10" Type="http://schemas.openxmlformats.org/officeDocument/2006/relationships/image" Target="../media/image21.gif"/><Relationship Id="rId19" Type="http://schemas.openxmlformats.org/officeDocument/2006/relationships/image" Target="../media/image27.png"/><Relationship Id="rId31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Relationship Id="rId22" Type="http://schemas.openxmlformats.org/officeDocument/2006/relationships/image" Target="../media/image29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818" y="604822"/>
            <a:ext cx="11299828" cy="2725026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</a:t>
            </a: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QUYÙ THAÀY COÂ VEÀ DÖÏ GIÔØ THAÊM LÔÙP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3178" y="18733"/>
            <a:ext cx="6093979" cy="592449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defTabSz="914304"/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5399" y="6304627"/>
            <a:ext cx="5184575" cy="592449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defTabSz="914304"/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38" y="18733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6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122" name="Picture 2" descr="World Book Day, Back to school, Educational, Stationery, Book, Children,  School Supplies, Educationa… in 2020 | Student teaching, Teacher teaching  students,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2870" l="300" r="100000">
                        <a14:foregroundMark x1="87700" y1="72593" x2="92300" y2="80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58"/>
          <a:stretch/>
        </p:blipFill>
        <p:spPr bwMode="auto">
          <a:xfrm>
            <a:off x="2943922" y="0"/>
            <a:ext cx="6701883" cy="67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3649" y="1393000"/>
            <a:ext cx="420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FF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760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Những mẫu quần áo bảo hộ lao động đẹp nhất tại TPHC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7" y="1050350"/>
            <a:ext cx="7527073" cy="50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40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26526" y="2256477"/>
            <a:ext cx="51372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Khaùm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phaù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4669" y="994717"/>
            <a:ext cx="8002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7" y="0"/>
            <a:ext cx="918117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209" y="2878407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ngöôøi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09" y="2647020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lôïi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8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907153" cy="29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" y="5848664"/>
            <a:ext cx="1794373" cy="10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47894" y="0"/>
            <a:ext cx="8144106" cy="6858000"/>
            <a:chOff x="6180737" y="0"/>
            <a:chExt cx="5305019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0"/>
            <a:stretch/>
          </p:blipFill>
          <p:spPr>
            <a:xfrm>
              <a:off x="6180737" y="0"/>
              <a:ext cx="5287455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177454" y="4549698"/>
              <a:ext cx="2308302" cy="197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115121" y="2135432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ngöôøi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48212" y="1997410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lôïi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3074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552288" cy="25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04" y="1346831"/>
            <a:ext cx="10816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Moãi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ngöôøi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trong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coäng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ñoàng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ñeàu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coù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moãi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coâng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vieäc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khaùc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nhau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.</a:t>
            </a: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Coâng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vieäc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naøo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ñem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laïi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lôïi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ích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cho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coäng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ñoàng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ñeàu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ñaùng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VNI-Avo" pitchFamily="2" charset="0"/>
              </a:rPr>
              <a:t>quyù</a:t>
            </a:r>
            <a:r>
              <a:rPr lang="en-US" sz="4800" dirty="0">
                <a:solidFill>
                  <a:srgbClr val="FFFF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39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3356" y="708967"/>
            <a:ext cx="54500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0" y="0"/>
            <a:ext cx="12192000" cy="6871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495" y="2928156"/>
            <a:ext cx="106810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yeâu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thích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76742" y="3631480"/>
            <a:ext cx="1094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nhieân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Xaõ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hoäi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4098" name="Picture 2" descr="Glitter Graphics: the community for graphics enthusiasts!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7" y="978316"/>
            <a:ext cx="6769061" cy="50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445944" cy="6874531"/>
            <a:chOff x="0" y="-12398"/>
            <a:chExt cx="9334458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214147" y="175633"/>
              <a:ext cx="8120311" cy="4131526"/>
              <a:chOff x="1105966" y="337834"/>
              <a:chExt cx="7400376" cy="369209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599" y="337834"/>
                <a:ext cx="6684743" cy="3692096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105966" y="866615"/>
                <a:ext cx="7041338" cy="254357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altLang="zh-CN" sz="7200" dirty="0" err="1">
                    <a:solidFill>
                      <a:srgbClr val="FF0000"/>
                    </a:solidFill>
                    <a:latin typeface="VNI-Avo" pitchFamily="2" charset="0"/>
                  </a:rPr>
                  <a:t>Troø</a:t>
                </a:r>
                <a:r>
                  <a:rPr lang="en-US" altLang="zh-CN" sz="7200" dirty="0">
                    <a:solidFill>
                      <a:srgbClr val="FF0000"/>
                    </a:solidFill>
                    <a:latin typeface="VNI-Avo" pitchFamily="2" charset="0"/>
                  </a:rPr>
                  <a:t> </a:t>
                </a:r>
                <a:r>
                  <a:rPr lang="en-US" altLang="zh-CN" sz="7200" dirty="0" err="1">
                    <a:solidFill>
                      <a:srgbClr val="FF0000"/>
                    </a:solidFill>
                    <a:latin typeface="VNI-Avo" pitchFamily="2" charset="0"/>
                  </a:rPr>
                  <a:t>chôi</a:t>
                </a:r>
                <a:endParaRPr lang="en-US" altLang="zh-CN" sz="7200" dirty="0">
                  <a:solidFill>
                    <a:srgbClr val="FF0000"/>
                  </a:solidFill>
                  <a:latin typeface="VNI-Avo" pitchFamily="2" charset="0"/>
                </a:endParaRPr>
              </a:p>
              <a:p>
                <a:pPr algn="ctr" defTabSz="914377"/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Laät</a:t>
                </a:r>
                <a:r>
                  <a:rPr lang="en-US" altLang="zh-CN" sz="8800" dirty="0">
                    <a:solidFill>
                      <a:srgbClr val="0070C0"/>
                    </a:solidFill>
                    <a:latin typeface="VNI-Avo" pitchFamily="2" charset="0"/>
                  </a:rPr>
                  <a:t> </a:t>
                </a:r>
              </a:p>
              <a:p>
                <a:pPr algn="ctr" defTabSz="914377"/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maûnh</a:t>
                </a:r>
                <a:r>
                  <a:rPr lang="en-US" altLang="zh-CN" sz="8800" dirty="0">
                    <a:solidFill>
                      <a:srgbClr val="0070C0"/>
                    </a:solidFill>
                    <a:latin typeface="VNI-Avo" pitchFamily="2" charset="0"/>
                  </a:rPr>
                  <a:t> </a:t>
                </a:r>
                <a:r>
                  <a:rPr lang="en-US" altLang="zh-CN" sz="8800" dirty="0" err="1">
                    <a:solidFill>
                      <a:srgbClr val="0070C0"/>
                    </a:solidFill>
                    <a:latin typeface="VNI-Avo" pitchFamily="2" charset="0"/>
                  </a:rPr>
                  <a:t>gheùp</a:t>
                </a:r>
                <a:endParaRPr lang="zh-CN" altLang="en-US" sz="88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52" y="2789903"/>
              <a:ext cx="1515998" cy="214023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96" y="539154"/>
              <a:ext cx="1498360" cy="1827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5076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2339"/>
            <a:ext cx="12187269" cy="6858767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69" y="715359"/>
            <a:ext cx="2639810" cy="26458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68" y="114010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2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83" y="692439"/>
            <a:ext cx="2639810" cy="26398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44537" y="3344429"/>
            <a:ext cx="86278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ñoàng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5648" y="1537185"/>
            <a:ext cx="2085612" cy="1876109"/>
            <a:chOff x="91440" y="0"/>
            <a:chExt cx="2466880" cy="2318867"/>
          </a:xfrm>
        </p:grpSpPr>
        <p:pic>
          <p:nvPicPr>
            <p:cNvPr id="24" name="Picture 23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0"/>
              <a:ext cx="2466880" cy="23188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47665" y="457201"/>
              <a:ext cx="1154430" cy="14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VNI-Avo" pitchFamily="2" charset="0"/>
                </a:rPr>
                <a:t>Baøi</a:t>
              </a:r>
              <a:endParaRPr lang="en-US" sz="3600" dirty="0">
                <a:solidFill>
                  <a:prstClr val="black"/>
                </a:solidFill>
                <a:latin typeface="VNI-Avo" pitchFamily="2" charset="0"/>
              </a:endParaRP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VNI-Avo" pitchFamily="2" charset="0"/>
                </a:rPr>
                <a:t>12</a:t>
              </a:r>
            </a:p>
          </p:txBody>
        </p:sp>
      </p:grpSp>
      <p:pic>
        <p:nvPicPr>
          <p:cNvPr id="124" name="den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06" y="740365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1" y="75664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78" y="1072279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41" y="1078870"/>
            <a:ext cx="263374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09" y="3040784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76" y="3034849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35" y="3365232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44" y="3341862"/>
            <a:ext cx="2633741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375" y="3003239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08" y="2991059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7581" y="183544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1026" name="Picture 2" descr="Công Nhân Vệ Sinh Quét Dọn đường Phố Hình ảnh | Định dạng hình ảnh PSD  401103564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0000" l="1977" r="91860">
                        <a14:foregroundMark x1="29186" y1="40349" x2="57093" y2="37791"/>
                        <a14:foregroundMark x1="43953" y1="29302" x2="28488" y2="49419"/>
                        <a14:foregroundMark x1="46860" y1="28953" x2="39419" y2="40930"/>
                        <a14:foregroundMark x1="67093" y1="9070" x2="67093" y2="9070"/>
                        <a14:foregroundMark x1="65581" y1="13256" x2="65581" y2="13256"/>
                        <a14:foregroundMark x1="72209" y1="7326" x2="72209" y2="7326"/>
                        <a14:foregroundMark x1="76628" y1="11395" x2="76628" y2="11395"/>
                        <a14:foregroundMark x1="76047" y1="16163" x2="76047" y2="1616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5345" r="6754" b="15726"/>
          <a:stretch/>
        </p:blipFill>
        <p:spPr bwMode="auto">
          <a:xfrm>
            <a:off x="2495249" y="691375"/>
            <a:ext cx="6983287" cy="59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7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Premium Vector | Female doctor comforting her crying patient ki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92" y="959005"/>
            <a:ext cx="6604872" cy="527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325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Download Giáo Án An Toàn Giao Thông Lớp 3 Mới Nhất | Blog EP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69" y="916428"/>
            <a:ext cx="8639540" cy="52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45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People at supermarket checkout counter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54" b="82308" l="0" r="96200">
                        <a14:foregroundMark x1="26500" y1="21923" x2="26500" y2="60513"/>
                        <a14:foregroundMark x1="21500" y1="25385" x2="21100" y2="31538"/>
                        <a14:foregroundMark x1="27400" y1="22949" x2="29600" y2="28718"/>
                        <a14:foregroundMark x1="33700" y1="57051" x2="34300" y2="68846"/>
                        <a14:foregroundMark x1="10100" y1="45513" x2="12900" y2="66154"/>
                        <a14:foregroundMark x1="8200" y1="73846" x2="8200" y2="73846"/>
                        <a14:foregroundMark x1="13700" y1="74103" x2="13700" y2="74103"/>
                        <a14:foregroundMark x1="26600" y1="70256" x2="26600" y2="70256"/>
                        <a14:foregroundMark x1="28300" y1="72051" x2="28300" y2="72051"/>
                        <a14:foregroundMark x1="30700" y1="74615" x2="30700" y2="74615"/>
                        <a14:foregroundMark x1="34700" y1="74359" x2="34700" y2="74359"/>
                        <a14:foregroundMark x1="30400" y1="73333" x2="30400" y2="73333"/>
                        <a14:foregroundMark x1="39600" y1="22308" x2="42600" y2="52692"/>
                        <a14:foregroundMark x1="37200" y1="23205" x2="40700" y2="16923"/>
                        <a14:foregroundMark x1="78900" y1="23205" x2="82200" y2="28718"/>
                        <a14:foregroundMark x1="68800" y1="40769" x2="72100" y2="42564"/>
                        <a14:foregroundMark x1="47700" y1="38846" x2="51300" y2="39744"/>
                        <a14:foregroundMark x1="40000" y1="69231" x2="42400" y2="70641"/>
                        <a14:foregroundMark x1="36200" y1="65000" x2="36200" y2="65000"/>
                        <a14:foregroundMark x1="17800" y1="51282" x2="22500" y2="55256"/>
                        <a14:foregroundMark x1="22500" y1="47821" x2="21700" y2="52821"/>
                        <a14:foregroundMark x1="83800" y1="37564" x2="86400" y2="47564"/>
                        <a14:foregroundMark x1="90400" y1="36026" x2="91100" y2="46410"/>
                        <a14:foregroundMark x1="79800" y1="34872" x2="81000" y2="3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10132"/>
          <a:stretch/>
        </p:blipFill>
        <p:spPr bwMode="auto">
          <a:xfrm>
            <a:off x="1333500" y="1182029"/>
            <a:ext cx="9525000" cy="55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7605132" y="1182029"/>
            <a:ext cx="2364058" cy="229715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234</Words>
  <Application>Microsoft Office PowerPoint</Application>
  <PresentationFormat>Widescreen</PresentationFormat>
  <Paragraphs>42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VNI-Avo</vt:lpstr>
      <vt:lpstr>Wingdings</vt:lpstr>
      <vt:lpstr>3_Office Theme</vt:lpstr>
      <vt:lpstr>www.33ppt.com</vt:lpstr>
      <vt:lpstr>1_www.33ppt.com</vt:lpstr>
      <vt:lpstr>2_www.33ppt.com</vt:lpstr>
      <vt:lpstr>3_www.33ppt.com</vt:lpstr>
      <vt:lpstr>3_Office 主题​​</vt:lpstr>
      <vt:lpstr>默认设计模板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DELL</cp:lastModifiedBy>
  <cp:revision>168</cp:revision>
  <dcterms:created xsi:type="dcterms:W3CDTF">2020-10-15T05:43:52Z</dcterms:created>
  <dcterms:modified xsi:type="dcterms:W3CDTF">2022-11-22T03:31:31Z</dcterms:modified>
</cp:coreProperties>
</file>